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749"/>
    <p:restoredTop sz="94694"/>
  </p:normalViewPr>
  <p:slideViewPr>
    <p:cSldViewPr snapToGrid="0" snapToObjects="1">
      <p:cViewPr varScale="1">
        <p:scale>
          <a:sx n="128" d="100"/>
          <a:sy n="128" d="100"/>
        </p:scale>
        <p:origin x="207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39085-10A2-B24B-819B-E744E5C14DBC}" type="datetimeFigureOut">
              <a:rPr lang="en-US" smtClean="0"/>
              <a:t>6/14/21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8C981-FFAA-CD47-A859-5709DF304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897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39085-10A2-B24B-819B-E744E5C14DBC}" type="datetimeFigureOut">
              <a:rPr lang="en-US" smtClean="0"/>
              <a:t>6/14/21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8C981-FFAA-CD47-A859-5709DF304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226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39085-10A2-B24B-819B-E744E5C14DBC}" type="datetimeFigureOut">
              <a:rPr lang="en-US" smtClean="0"/>
              <a:t>6/14/21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8C981-FFAA-CD47-A859-5709DF304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318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39085-10A2-B24B-819B-E744E5C14DBC}" type="datetimeFigureOut">
              <a:rPr lang="en-US" smtClean="0"/>
              <a:t>6/14/21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8C981-FFAA-CD47-A859-5709DF304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792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39085-10A2-B24B-819B-E744E5C14DBC}" type="datetimeFigureOut">
              <a:rPr lang="en-US" smtClean="0"/>
              <a:t>6/14/21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8C981-FFAA-CD47-A859-5709DF304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586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39085-10A2-B24B-819B-E744E5C14DBC}" type="datetimeFigureOut">
              <a:rPr lang="en-US" smtClean="0"/>
              <a:t>6/14/21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8C981-FFAA-CD47-A859-5709DF304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347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39085-10A2-B24B-819B-E744E5C14DBC}" type="datetimeFigureOut">
              <a:rPr lang="en-US" smtClean="0"/>
              <a:t>6/14/21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8C981-FFAA-CD47-A859-5709DF304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860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39085-10A2-B24B-819B-E744E5C14DBC}" type="datetimeFigureOut">
              <a:rPr lang="en-US" smtClean="0"/>
              <a:t>6/14/21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8C981-FFAA-CD47-A859-5709DF304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556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39085-10A2-B24B-819B-E744E5C14DBC}" type="datetimeFigureOut">
              <a:rPr lang="en-US" smtClean="0"/>
              <a:t>6/14/21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8C981-FFAA-CD47-A859-5709DF304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945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39085-10A2-B24B-819B-E744E5C14DBC}" type="datetimeFigureOut">
              <a:rPr lang="en-US" smtClean="0"/>
              <a:t>6/14/21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8C981-FFAA-CD47-A859-5709DF304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170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39085-10A2-B24B-819B-E744E5C14DBC}" type="datetimeFigureOut">
              <a:rPr lang="en-US" smtClean="0"/>
              <a:t>6/14/21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8C981-FFAA-CD47-A859-5709DF304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582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39085-10A2-B24B-819B-E744E5C14DBC}" type="datetimeFigureOut">
              <a:rPr lang="en-US" smtClean="0"/>
              <a:t>6/14/21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D8C981-FFAA-CD47-A859-5709DF304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958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F0CF4DE-AF48-0341-A5B5-FEBB938E73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44388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Humacom Dejan Ilic</dc:creator>
  <cp:lastModifiedBy>Humacom Dejan ILIC</cp:lastModifiedBy>
  <cp:revision>4</cp:revision>
  <dcterms:created xsi:type="dcterms:W3CDTF">2019-09-27T12:06:29Z</dcterms:created>
  <dcterms:modified xsi:type="dcterms:W3CDTF">2021-06-14T07:50:38Z</dcterms:modified>
</cp:coreProperties>
</file>