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67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100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E0B7FE-F887-E34A-9879-005E28697C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5D7581-3F2C-6542-B880-6AD4A5A960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865E0E-299F-9247-8E4F-C10D6587B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E4024-1CD1-9F4C-84C0-4775AC042137}" type="datetimeFigureOut">
              <a:rPr lang="en-US" smtClean="0"/>
              <a:t>6/14/21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350FA7-69C3-834E-B34E-09D635D4A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EFA113-B8A5-8543-913C-A7BB6AA02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0854C-508C-9847-8F8D-5AA4AB0FB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571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B9379-EDB3-6047-A766-D0B6FD16C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4D9442-A594-1345-9D54-BEE61DA423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4C60B0-7AE4-CA4A-8A5B-595596398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E4024-1CD1-9F4C-84C0-4775AC042137}" type="datetimeFigureOut">
              <a:rPr lang="en-US" smtClean="0"/>
              <a:t>6/14/21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786CA2-7D07-D24F-8A0E-4B5FA26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9FC903-A9CA-9844-8F90-7C8A8F71B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0854C-508C-9847-8F8D-5AA4AB0FB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783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F3626C4-D43C-1C4C-A6CD-DBE284C8D7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C0080E-7D6B-914E-85AB-CD66189748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8D1259-BB73-1A4F-A653-C63FB84E8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E4024-1CD1-9F4C-84C0-4775AC042137}" type="datetimeFigureOut">
              <a:rPr lang="en-US" smtClean="0"/>
              <a:t>6/14/21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2A0448-5BF9-8445-BDC8-AF8E0CF62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F8EF5-95E9-8546-A735-DFACFD852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0854C-508C-9847-8F8D-5AA4AB0FB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877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B0FC6-5B6A-BD49-BF4D-2B13301F9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5A51D4-B2E2-A043-9940-D9A551E21B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4D11F4-96D1-5740-BDA6-4B27BE2E0A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E4024-1CD1-9F4C-84C0-4775AC042137}" type="datetimeFigureOut">
              <a:rPr lang="en-US" smtClean="0"/>
              <a:t>6/14/21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E592C1-F9FA-D24B-820E-6CBC64139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33E12F-6C8D-9345-AE62-04E7AC7E6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0854C-508C-9847-8F8D-5AA4AB0FB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445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2DFAA-320B-FB44-82BC-761BB5DEF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98CBCA-4FB6-7A4B-A1A2-61E802A0D2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CD71B1-1610-5540-B2F0-DA1624BE3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E4024-1CD1-9F4C-84C0-4775AC042137}" type="datetimeFigureOut">
              <a:rPr lang="en-US" smtClean="0"/>
              <a:t>6/14/21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8C639D-F2B6-0F47-90B0-C7966B220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C6E975-ABF5-7D4E-B36D-D4B008F6E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0854C-508C-9847-8F8D-5AA4AB0FB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897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320382-199E-AF41-A3A4-6FC2BD5C7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87A11A-6003-B141-9438-80771392DE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4B2076-1FFD-7C4C-B95B-48F32E90A7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60B995-E327-A140-AF42-BA1C5D4D2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E4024-1CD1-9F4C-84C0-4775AC042137}" type="datetimeFigureOut">
              <a:rPr lang="en-US" smtClean="0"/>
              <a:t>6/14/21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98CEFA-6D98-E24F-92E9-7CFBEC235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32581D-5CD3-A548-BD7D-E020FCF60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0854C-508C-9847-8F8D-5AA4AB0FB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651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B7064-DDD8-B947-9694-2221D4263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FF1AB1-BBFC-8C4B-A2E2-BFD626594D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CF243B-771C-1A46-9AD9-C71B3855CA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A12C7A-1024-CE49-A810-B676AEA211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F18181-C702-D445-B9D1-B404079FBC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29705FB-DF8C-0C4D-9E7D-08668188D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E4024-1CD1-9F4C-84C0-4775AC042137}" type="datetimeFigureOut">
              <a:rPr lang="en-US" smtClean="0"/>
              <a:t>6/14/21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53DA7E-3D6D-1C43-B6F7-C9BB35423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61E019-681B-EE44-92F0-4A0F7AF6F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0854C-508C-9847-8F8D-5AA4AB0FB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51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0EF094-DE69-1E4F-B1F0-FD21CFF9D1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155B15-E265-1843-A69A-255D1E004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E4024-1CD1-9F4C-84C0-4775AC042137}" type="datetimeFigureOut">
              <a:rPr lang="en-US" smtClean="0"/>
              <a:t>6/14/21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B1EE63-254C-314A-9DB4-0F6E8A9F9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0E573-040E-2B4E-9377-AA3FD12D8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0854C-508C-9847-8F8D-5AA4AB0FB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291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07BA53-7869-A342-9A16-446A0EAAE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E4024-1CD1-9F4C-84C0-4775AC042137}" type="datetimeFigureOut">
              <a:rPr lang="en-US" smtClean="0"/>
              <a:t>6/14/21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44D3907-94F6-BE41-A3A6-8069220DD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344463-8F85-CA43-9E85-F0C73AA6E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0854C-508C-9847-8F8D-5AA4AB0FB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468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C56A9-93C1-9340-9153-467355947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68D180-7866-724B-A5D3-AE9CA86FAD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E59BE4-60FE-BA4C-8D26-4DC60003A4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BEFACA-3575-F04C-8A13-8C06B14AA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E4024-1CD1-9F4C-84C0-4775AC042137}" type="datetimeFigureOut">
              <a:rPr lang="en-US" smtClean="0"/>
              <a:t>6/14/21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D7E828-DBC8-484F-98DC-C5E828798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D35E46-2A60-5044-9A4A-25C82E235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0854C-508C-9847-8F8D-5AA4AB0FB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363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C81DCF-77E4-E546-B42A-601A7A18C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3D442A3-8848-D24F-89BA-D0C3815D59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F21EED-28CE-8D42-BBE4-087CA85200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BAF246-AFC2-6444-8916-3406D1B18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E4024-1CD1-9F4C-84C0-4775AC042137}" type="datetimeFigureOut">
              <a:rPr lang="en-US" smtClean="0"/>
              <a:t>6/14/21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74A449-47F7-3A49-81FE-3FDB2EA45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175670-C751-F748-AC64-645F2A938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0854C-508C-9847-8F8D-5AA4AB0FB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207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7AC281-F9BA-CA4E-A2EB-1E51D2E9E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4224B7-EF4D-D640-A0F1-D68C51F0E3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100554-EAB4-9A4A-A3DD-7A60009A45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DE4024-1CD1-9F4C-84C0-4775AC042137}" type="datetimeFigureOut">
              <a:rPr lang="en-US" smtClean="0"/>
              <a:t>6/14/21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F03E78-0277-B843-9A9C-BC6B1A9262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4CDE9C-4F45-724F-A7B4-EEDA32FAAA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30854C-508C-9847-8F8D-5AA4AB0FB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067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41372F1-DCEB-744E-9135-40E88DF5B0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6271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Humacom Dejan Ilic</dc:creator>
  <cp:lastModifiedBy>Humacom Dejan ILIC</cp:lastModifiedBy>
  <cp:revision>4</cp:revision>
  <dcterms:created xsi:type="dcterms:W3CDTF">2019-09-27T12:02:52Z</dcterms:created>
  <dcterms:modified xsi:type="dcterms:W3CDTF">2021-06-14T07:49:18Z</dcterms:modified>
</cp:coreProperties>
</file>